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1137f49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1137f49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1137f499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1137f499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1137f499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41137f499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1137f499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1137f499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41137f499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41137f499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1137f499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1137f499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1137f499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1137f499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“Un nom, une </a:t>
            </a:r>
            <a:r>
              <a:rPr lang="fr"/>
              <a:t>tête</a:t>
            </a:r>
            <a:r>
              <a:rPr lang="fr"/>
              <a:t>”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Kyllian, Nathan, Gaspard &amp; Mathis 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8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fr" sz="1400"/>
              <a:t>Créer une équipe avec un leader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fr" sz="1400"/>
              <a:t>Trouver un projet (réalisable et utile)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fr" sz="1400"/>
              <a:t>Manager le projet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fr" sz="1400"/>
              <a:t>Présenter le projet</a:t>
            </a:r>
            <a:endParaRPr b="1" sz="14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037975"/>
            <a:ext cx="4249526" cy="2034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4"/>
          <p:cNvGrpSpPr/>
          <p:nvPr/>
        </p:nvGrpSpPr>
        <p:grpSpPr>
          <a:xfrm>
            <a:off x="4882950" y="293075"/>
            <a:ext cx="3779348" cy="2515250"/>
            <a:chOff x="4429925" y="328625"/>
            <a:chExt cx="3779348" cy="2515250"/>
          </a:xfrm>
        </p:grpSpPr>
        <p:pic>
          <p:nvPicPr>
            <p:cNvPr id="96" name="Google Shape;9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29925" y="328625"/>
              <a:ext cx="3779348" cy="25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 rotWithShape="1">
            <a:blip r:embed="rId5">
              <a:alphaModFix/>
            </a:blip>
            <a:srcRect b="43023" l="35248" r="31691" t="4444"/>
            <a:stretch/>
          </p:blipFill>
          <p:spPr>
            <a:xfrm flipH="1" rot="799763">
              <a:off x="5709468" y="769117"/>
              <a:ext cx="345089" cy="5132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632100" y="1270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fine équipe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632125" y="4399250"/>
            <a:ext cx="2418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1600"/>
              <a:t>Chef de projet</a:t>
            </a:r>
            <a:endParaRPr b="1" sz="1600"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625" y="2986800"/>
            <a:ext cx="1031575" cy="10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4">
            <a:alphaModFix/>
          </a:blip>
          <a:srcRect b="35575" l="23166" r="22465" t="20812"/>
          <a:stretch/>
        </p:blipFill>
        <p:spPr>
          <a:xfrm>
            <a:off x="5357752" y="2986800"/>
            <a:ext cx="964459" cy="10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100" y="1893250"/>
            <a:ext cx="2418275" cy="24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1750" y="2966313"/>
            <a:ext cx="1031575" cy="105206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4096625" y="4311525"/>
            <a:ext cx="3486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1600"/>
              <a:t>Équipe de développement</a:t>
            </a:r>
            <a:endParaRPr b="1"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Trouver un projet utile et réalisable</a:t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29450" y="2078875"/>
            <a:ext cx="7688700" cy="28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fr" sz="1400"/>
              <a:t>Faire des </a:t>
            </a:r>
            <a:r>
              <a:rPr b="1" lang="fr" sz="1400"/>
              <a:t>crêpes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fr" sz="1400"/>
              <a:t>Faire un film étudiant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fr" sz="1400"/>
              <a:t>Faire un mini-jeu</a:t>
            </a:r>
            <a:endParaRPr b="1" sz="1400"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500" y="1853850"/>
            <a:ext cx="2352456" cy="15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 rotWithShape="1">
          <a:blip r:embed="rId4">
            <a:alphaModFix/>
          </a:blip>
          <a:srcRect b="0" l="11947" r="12960" t="0"/>
          <a:stretch/>
        </p:blipFill>
        <p:spPr>
          <a:xfrm>
            <a:off x="6494725" y="2258375"/>
            <a:ext cx="2314651" cy="173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7900" y="3540025"/>
            <a:ext cx="3191050" cy="13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Nos Idées</a:t>
            </a:r>
            <a:endParaRPr/>
          </a:p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729450" y="2078875"/>
            <a:ext cx="7688700" cy="28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fr" sz="1400"/>
              <a:t>Inspiration du Wordle et autre mini-jeux en -dle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fr" sz="1400"/>
              <a:t>Basés sur les </a:t>
            </a:r>
            <a:r>
              <a:rPr b="1" lang="fr" sz="1400"/>
              <a:t>caractéristiques</a:t>
            </a:r>
            <a:r>
              <a:rPr b="1" lang="fr" sz="1400"/>
              <a:t> de chacuns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fr" sz="1400"/>
              <a:t>Indices données en fonctions des bonnes ou mauvaises </a:t>
            </a:r>
            <a:r>
              <a:rPr b="1" lang="fr" sz="1400"/>
              <a:t>réponses</a:t>
            </a:r>
            <a:endParaRPr b="1" sz="1400"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074" y="1258225"/>
            <a:ext cx="2393526" cy="28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 rotWithShape="1">
          <a:blip r:embed="rId4">
            <a:alphaModFix/>
          </a:blip>
          <a:srcRect b="38607" l="8350" r="77650" t="33635"/>
          <a:stretch/>
        </p:blipFill>
        <p:spPr>
          <a:xfrm>
            <a:off x="2710900" y="1194725"/>
            <a:ext cx="630249" cy="65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4">
            <a:alphaModFix/>
          </a:blip>
          <a:srcRect b="38607" l="22349" r="63651" t="33635"/>
          <a:stretch/>
        </p:blipFill>
        <p:spPr>
          <a:xfrm>
            <a:off x="3341150" y="1194725"/>
            <a:ext cx="630249" cy="65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6122" l="36345" r="49655" t="36120"/>
          <a:stretch/>
        </p:blipFill>
        <p:spPr>
          <a:xfrm>
            <a:off x="3971400" y="1258213"/>
            <a:ext cx="630249" cy="65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38607" l="64347" r="21652" t="33635"/>
          <a:stretch/>
        </p:blipFill>
        <p:spPr>
          <a:xfrm>
            <a:off x="5258750" y="1194713"/>
            <a:ext cx="630249" cy="65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4">
            <a:alphaModFix/>
          </a:blip>
          <a:srcRect b="38607" l="50346" r="35654" t="33635"/>
          <a:stretch/>
        </p:blipFill>
        <p:spPr>
          <a:xfrm>
            <a:off x="4628500" y="1194725"/>
            <a:ext cx="630249" cy="65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4">
            <a:alphaModFix/>
          </a:blip>
          <a:srcRect b="38607" l="77029" r="8970" t="33635"/>
          <a:stretch/>
        </p:blipFill>
        <p:spPr>
          <a:xfrm>
            <a:off x="5835900" y="1194725"/>
            <a:ext cx="630249" cy="65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</a:t>
            </a:r>
            <a:r>
              <a:rPr lang="fr"/>
              <a:t>projet “Un nom, une tête”</a:t>
            </a:r>
            <a:endParaRPr/>
          </a:p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729450" y="2078875"/>
            <a:ext cx="7688700" cy="28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fr" sz="1400"/>
              <a:t>Connaître</a:t>
            </a:r>
            <a:r>
              <a:rPr b="1" lang="fr" sz="1400"/>
              <a:t> ses paires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fr" sz="1400"/>
              <a:t>Se souvenir des noms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fr" sz="1400"/>
              <a:t>Rigoler entre amis</a:t>
            </a:r>
            <a:endParaRPr b="1" sz="1400"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262" y="1853850"/>
            <a:ext cx="4878888" cy="31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Imprévus</a:t>
            </a:r>
            <a:endParaRPr/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729450" y="2078875"/>
            <a:ext cx="7688700" cy="28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fr" sz="1400"/>
              <a:t>Temps additionnel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400"/>
              <a:t> 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fr" sz="1400"/>
              <a:t>Code </a:t>
            </a:r>
            <a:r>
              <a:rPr b="1" lang="fr" sz="1400"/>
              <a:t>têtu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400"/>
              <a:t> 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fr" sz="1400"/>
              <a:t>Leader </a:t>
            </a:r>
            <a:r>
              <a:rPr b="1" lang="fr" sz="1400"/>
              <a:t>kidnappé</a:t>
            </a:r>
            <a:r>
              <a:rPr b="1" lang="fr" sz="1400"/>
              <a:t> par des Yakuza</a:t>
            </a:r>
            <a:endParaRPr b="1" sz="1400"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120" y="2356093"/>
            <a:ext cx="2461320" cy="2435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4">
            <a:alphaModFix/>
          </a:blip>
          <a:srcRect b="38218" l="25980" r="0" t="0"/>
          <a:stretch/>
        </p:blipFill>
        <p:spPr>
          <a:xfrm>
            <a:off x="6007908" y="2682232"/>
            <a:ext cx="1695018" cy="2461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5">
            <a:alphaModFix/>
          </a:blip>
          <a:srcRect b="0" l="0" r="30065" t="0"/>
          <a:stretch/>
        </p:blipFill>
        <p:spPr>
          <a:xfrm>
            <a:off x="7207793" y="2744861"/>
            <a:ext cx="1695019" cy="2398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975" y="312925"/>
            <a:ext cx="2894976" cy="19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4950" y="820275"/>
            <a:ext cx="2639849" cy="263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825" y="647150"/>
            <a:ext cx="4496350" cy="44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résultat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